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58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B70D6-9110-B245-BADB-E7B0B2EC85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BD6AC9F-E34F-4653-A354-966F955CBA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CFA9CD-5478-AF3A-4B13-2DB8B99A1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28739-9257-491E-ADE5-382C4FFB98BA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DF0D96-1FE6-A351-7FDF-23E646D75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8926C1-C18A-7691-5FD1-9D912F304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B96AE-3200-4EA1-A28B-9D9EA49F1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540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747EA-CA2F-B4EB-6B3C-7CCBE77449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67D7DE-DAF8-5B1D-2366-F072262653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68DB81-5AFA-F5BD-0406-2F81C7A38A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28739-9257-491E-ADE5-382C4FFB98BA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B85547-993B-0804-79C5-6F0A50A78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67B3A4-53DA-9718-CB64-05F0F609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B96AE-3200-4EA1-A28B-9D9EA49F1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277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F1594-F056-5A58-FB32-E7860324E1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7BB50A-020B-3032-F7BF-9BF6485731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CBF711-3C08-848F-9701-F83AF92EE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28739-9257-491E-ADE5-382C4FFB98BA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32B75B-0B28-F589-0F2C-B249EC7F5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BF9F99-2CB9-7B8D-ADA8-2BB65F69E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B96AE-3200-4EA1-A28B-9D9EA49F1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6797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3C872-8139-1551-0A97-296AD4F30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1BDDE7-C8AE-ED6D-3232-25CA2E46E9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99F96B-96FD-0074-B4DE-15ACFD8FA1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FB3BEF-0F4A-F299-55E8-B6DD03EAC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28739-9257-491E-ADE5-382C4FFB98BA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5982D0-FD91-9703-D318-774BCC530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61402B8-384E-9752-5F70-45BB7D34E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B96AE-3200-4EA1-A28B-9D9EA49F1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843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22D5A-1B28-2A7A-FC04-078423506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BF34B9-A082-37B0-01EE-612692912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40E3F5-E4C8-2FD2-E53E-09A8AA7901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34412F-F97D-4971-FAA7-DC2E74FE40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187BEAA-9470-0C16-2E73-005D8334C0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CEB2D75-1068-34B7-3F37-D77DC78B5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28739-9257-491E-ADE5-382C4FFB98BA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1D01AA-FE55-CB3D-61E5-183C4E690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D82345A-4B37-D394-C472-EBB722019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B96AE-3200-4EA1-A28B-9D9EA49F1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4327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F7CBE-9885-27F6-80F5-7FF0F4E6C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096DC5-1933-3FF3-CD2C-068CA9D30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28739-9257-491E-ADE5-382C4FFB98BA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DC7791-DD90-C6FA-55AD-DE14D3F31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F5C017-7501-D7A6-C116-C40462D89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B96AE-3200-4EA1-A28B-9D9EA49F1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078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8A9F38-7121-C208-0151-E9BB92F58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28739-9257-491E-ADE5-382C4FFB98BA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2FC4CE-D3D5-C63A-7080-9B2D1B15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EF797D-6200-314A-A785-7935169D1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B96AE-3200-4EA1-A28B-9D9EA49F1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2433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9A710-9F45-F8C3-04EA-1CDA6D162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FB990B-130C-1034-8457-C368E6999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C9BD1-EAC8-E9A9-D7EA-DB7E6E91FB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8DBCBB-F4C6-D07A-C5EB-0A59C6D3D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28739-9257-491E-ADE5-382C4FFB98BA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50C832-BF62-922B-794A-A9E11534A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0D2038-407B-6EFC-BA2A-1C7FCBCA3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B96AE-3200-4EA1-A28B-9D9EA49F1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567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AAEB3-2AC1-F3CA-6CD2-91B607A98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FD0541-5AA7-B483-8EC5-3BCC0E1726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1F1B3A-2ED4-9D63-0C00-74E5B2FE83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E62375-8685-6C79-F3BF-DAD2B46BB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28739-9257-491E-ADE5-382C4FFB98BA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F82876-AE5F-F80D-9A1A-3DE903E0F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9C5E72-6896-3C69-D33A-EA66B2AA5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B96AE-3200-4EA1-A28B-9D9EA49F1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877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BF08E-54CE-0276-8EB8-54CEC4EA6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3D3D4B-5253-5C66-5922-EFC37CC757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2DAB9D-EF78-8C2A-E8CB-63E1044149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28739-9257-491E-ADE5-382C4FFB98BA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CEAFAB-4C66-3DDC-693E-9B88AF522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AD96E-6A12-5054-8474-36CAACF877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B96AE-3200-4EA1-A28B-9D9EA49F1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6826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0C0A84F-10F1-8EC9-4B1B-D7FDD8F44E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146318-3E99-B67A-1505-72715B6FE7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E12B71-5F44-3DBD-B2B7-953333A311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428739-9257-491E-ADE5-382C4FFB98BA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14D13C-53A5-F1E8-FC50-03A2A2C53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B9E57D-0F1E-4103-F571-D245DDE03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8B96AE-3200-4EA1-A28B-9D9EA49F1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724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0C87A30-29F5-99C8-085C-07C2ADE29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0DA20B-C102-41E0-4F55-1DDD86A317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DF8FC1-541D-5800-54C1-6D5C2EBDD02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428739-9257-491E-ADE5-382C4FFB98BA}" type="datetimeFigureOut">
              <a:rPr lang="en-US" smtClean="0"/>
              <a:t>3/19/2026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36A952-9F24-C914-2D4C-327C5F757D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B8277-5932-220F-068A-3EF8835159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8B96AE-3200-4EA1-A28B-9D9EA49F1B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492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EF85C94-B7AA-63F4-5BFE-A8716460CC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348" y="1059302"/>
            <a:ext cx="7308501" cy="548137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3E0B1A-3191-AB73-17F3-FDD056E2BE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89069" y="1744474"/>
            <a:ext cx="5481376" cy="41110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9EF8488-BDD5-0352-CD60-5D9C88507E04}"/>
              </a:ext>
            </a:extLst>
          </p:cNvPr>
          <p:cNvSpPr txBox="1"/>
          <p:nvPr/>
        </p:nvSpPr>
        <p:spPr>
          <a:xfrm>
            <a:off x="2566555" y="317322"/>
            <a:ext cx="6057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#11564 Duplex  1 Bed/1 Bath  $</a:t>
            </a:r>
          </a:p>
        </p:txBody>
      </p:sp>
    </p:spTree>
    <p:extLst>
      <p:ext uri="{BB962C8B-B14F-4D97-AF65-F5344CB8AC3E}">
        <p14:creationId xmlns:p14="http://schemas.microsoft.com/office/powerpoint/2010/main" val="4104162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D7B175-4B2A-BECC-4506-E7D9351496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5243" y="1152958"/>
            <a:ext cx="6069446" cy="455208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E45AD66-A0B8-EE26-38E8-195A774050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0753" y="1124816"/>
            <a:ext cx="6144491" cy="460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95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5B1EB9-56EC-020F-85BD-943E44998D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152" y="1209675"/>
            <a:ext cx="5918200" cy="44386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556AB79-E7A5-444C-830A-F4B2529F9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71080" y="1221365"/>
            <a:ext cx="6011720" cy="4508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445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F101B3CC-B49F-4CE0-B198-228D1D428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A5C3CA-BF0E-5DDA-8D7F-F87DF401B9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4"/>
          <a:stretch>
            <a:fillRect/>
          </a:stretch>
        </p:blipFill>
        <p:spPr>
          <a:xfrm rot="5400000">
            <a:off x="-411596" y="1290519"/>
            <a:ext cx="5743616" cy="42769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38A70C3-F82A-6148-97E0-D0082CCE74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" r="-2" b="-2"/>
          <a:stretch>
            <a:fillRect/>
          </a:stretch>
        </p:blipFill>
        <p:spPr>
          <a:xfrm>
            <a:off x="4772525" y="557189"/>
            <a:ext cx="7097742" cy="5743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8268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9</Words>
  <Application>Microsoft Office PowerPoint</Application>
  <PresentationFormat>Widescreen</PresentationFormat>
  <Paragraphs>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Greg Blucker</dc:creator>
  <cp:lastModifiedBy>Greg Blucker</cp:lastModifiedBy>
  <cp:revision>1</cp:revision>
  <dcterms:created xsi:type="dcterms:W3CDTF">2026-03-19T16:12:20Z</dcterms:created>
  <dcterms:modified xsi:type="dcterms:W3CDTF">2026-03-19T16:20:18Z</dcterms:modified>
</cp:coreProperties>
</file>