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9CB447F-5161-4601-A62E-7919E134523D}" v="1" dt="2026-02-15T20:59:28.07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74" d="100"/>
          <a:sy n="74" d="100"/>
        </p:scale>
        <p:origin x="158" y="28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microsoft.com/office/2015/10/relationships/revisionInfo" Target="revisionInfo.xml"/><Relationship Id="rId3" Type="http://schemas.openxmlformats.org/officeDocument/2006/relationships/presProps" Target="presProps.xml"/><Relationship Id="rId7" Type="http://schemas.microsoft.com/office/2016/11/relationships/changesInfo" Target="changesInfos/changesInfo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g Blucker" userId="f27121913fb5b5ec" providerId="LiveId" clId="{B0796A76-7A1D-47C9-92ED-52DA77431C5D}"/>
    <pc:docChg chg="custSel modSld">
      <pc:chgData name="Greg Blucker" userId="f27121913fb5b5ec" providerId="LiveId" clId="{B0796A76-7A1D-47C9-92ED-52DA77431C5D}" dt="2026-02-15T21:17:09.335" v="55" actId="478"/>
      <pc:docMkLst>
        <pc:docMk/>
      </pc:docMkLst>
      <pc:sldChg chg="addSp delSp modSp mod">
        <pc:chgData name="Greg Blucker" userId="f27121913fb5b5ec" providerId="LiveId" clId="{B0796A76-7A1D-47C9-92ED-52DA77431C5D}" dt="2026-02-15T21:17:09.335" v="55" actId="478"/>
        <pc:sldMkLst>
          <pc:docMk/>
          <pc:sldMk cId="4028002101" sldId="256"/>
        </pc:sldMkLst>
        <pc:spChg chg="mod">
          <ac:chgData name="Greg Blucker" userId="f27121913fb5b5ec" providerId="LiveId" clId="{B0796A76-7A1D-47C9-92ED-52DA77431C5D}" dt="2026-02-15T20:58:21.052" v="35" actId="20577"/>
          <ac:spMkLst>
            <pc:docMk/>
            <pc:sldMk cId="4028002101" sldId="256"/>
            <ac:spMk id="16" creationId="{26DFD797-194B-0CFA-BACE-176A7A5F138A}"/>
          </ac:spMkLst>
        </pc:spChg>
        <pc:picChg chg="add mod">
          <ac:chgData name="Greg Blucker" userId="f27121913fb5b5ec" providerId="LiveId" clId="{B0796A76-7A1D-47C9-92ED-52DA77431C5D}" dt="2026-02-15T20:50:15.593" v="8" actId="1076"/>
          <ac:picMkLst>
            <pc:docMk/>
            <pc:sldMk cId="4028002101" sldId="256"/>
            <ac:picMk id="3" creationId="{2DC86849-E80A-D4B3-9359-530D560E6D21}"/>
          </ac:picMkLst>
        </pc:picChg>
        <pc:picChg chg="del">
          <ac:chgData name="Greg Blucker" userId="f27121913fb5b5ec" providerId="LiveId" clId="{B0796A76-7A1D-47C9-92ED-52DA77431C5D}" dt="2026-02-15T20:25:42.258" v="1" actId="478"/>
          <ac:picMkLst>
            <pc:docMk/>
            <pc:sldMk cId="4028002101" sldId="256"/>
            <ac:picMk id="5" creationId="{FBAC5F20-7C03-A365-7D18-DB2210B5CB3D}"/>
          </ac:picMkLst>
        </pc:picChg>
        <pc:picChg chg="add mod">
          <ac:chgData name="Greg Blucker" userId="f27121913fb5b5ec" providerId="LiveId" clId="{B0796A76-7A1D-47C9-92ED-52DA77431C5D}" dt="2026-02-15T20:50:33.309" v="11" actId="1076"/>
          <ac:picMkLst>
            <pc:docMk/>
            <pc:sldMk cId="4028002101" sldId="256"/>
            <ac:picMk id="6" creationId="{E2731E18-83BA-D0F9-A83A-0FFE534EBB0B}"/>
          </ac:picMkLst>
        </pc:picChg>
        <pc:picChg chg="del">
          <ac:chgData name="Greg Blucker" userId="f27121913fb5b5ec" providerId="LiveId" clId="{B0796A76-7A1D-47C9-92ED-52DA77431C5D}" dt="2026-02-15T20:25:41.368" v="0" actId="478"/>
          <ac:picMkLst>
            <pc:docMk/>
            <pc:sldMk cId="4028002101" sldId="256"/>
            <ac:picMk id="7" creationId="{68426997-8437-A720-CE65-E9D87B89ECEC}"/>
          </ac:picMkLst>
        </pc:picChg>
        <pc:picChg chg="del">
          <ac:chgData name="Greg Blucker" userId="f27121913fb5b5ec" providerId="LiveId" clId="{B0796A76-7A1D-47C9-92ED-52DA77431C5D}" dt="2026-02-15T20:25:43.068" v="2" actId="478"/>
          <ac:picMkLst>
            <pc:docMk/>
            <pc:sldMk cId="4028002101" sldId="256"/>
            <ac:picMk id="9" creationId="{2092CE15-4DE3-000A-0EBC-2263C9C0C748}"/>
          </ac:picMkLst>
        </pc:picChg>
        <pc:picChg chg="add mod">
          <ac:chgData name="Greg Blucker" userId="f27121913fb5b5ec" providerId="LiveId" clId="{B0796A76-7A1D-47C9-92ED-52DA77431C5D}" dt="2026-02-15T20:51:00.426" v="16" actId="1076"/>
          <ac:picMkLst>
            <pc:docMk/>
            <pc:sldMk cId="4028002101" sldId="256"/>
            <ac:picMk id="10" creationId="{31CEA17F-622A-8FEA-292F-268A555D299F}"/>
          </ac:picMkLst>
        </pc:picChg>
        <pc:picChg chg="del">
          <ac:chgData name="Greg Blucker" userId="f27121913fb5b5ec" providerId="LiveId" clId="{B0796A76-7A1D-47C9-92ED-52DA77431C5D}" dt="2026-02-15T20:25:43.755" v="3" actId="478"/>
          <ac:picMkLst>
            <pc:docMk/>
            <pc:sldMk cId="4028002101" sldId="256"/>
            <ac:picMk id="11" creationId="{53C6583B-DE9F-74E1-D7DA-14F0705B0325}"/>
          </ac:picMkLst>
        </pc:picChg>
        <pc:picChg chg="del">
          <ac:chgData name="Greg Blucker" userId="f27121913fb5b5ec" providerId="LiveId" clId="{B0796A76-7A1D-47C9-92ED-52DA77431C5D}" dt="2026-02-15T20:25:45.285" v="5" actId="478"/>
          <ac:picMkLst>
            <pc:docMk/>
            <pc:sldMk cId="4028002101" sldId="256"/>
            <ac:picMk id="13" creationId="{B9F19408-33A7-F093-C969-65ED94B2BB0F}"/>
          </ac:picMkLst>
        </pc:picChg>
        <pc:picChg chg="add mod">
          <ac:chgData name="Greg Blucker" userId="f27121913fb5b5ec" providerId="LiveId" clId="{B0796A76-7A1D-47C9-92ED-52DA77431C5D}" dt="2026-02-15T20:57:03.138" v="21" actId="1076"/>
          <ac:picMkLst>
            <pc:docMk/>
            <pc:sldMk cId="4028002101" sldId="256"/>
            <ac:picMk id="14" creationId="{3B7DD6CE-845E-F7DF-89B8-8CADF4A21F94}"/>
          </ac:picMkLst>
        </pc:picChg>
        <pc:picChg chg="del">
          <ac:chgData name="Greg Blucker" userId="f27121913fb5b5ec" providerId="LiveId" clId="{B0796A76-7A1D-47C9-92ED-52DA77431C5D}" dt="2026-02-15T20:25:44.669" v="4" actId="478"/>
          <ac:picMkLst>
            <pc:docMk/>
            <pc:sldMk cId="4028002101" sldId="256"/>
            <ac:picMk id="15" creationId="{BEEAF09E-D505-4390-5D73-2954BB2FA5DB}"/>
          </ac:picMkLst>
        </pc:picChg>
        <pc:picChg chg="add mod">
          <ac:chgData name="Greg Blucker" userId="f27121913fb5b5ec" providerId="LiveId" clId="{B0796A76-7A1D-47C9-92ED-52DA77431C5D}" dt="2026-02-15T20:58:32.599" v="38" actId="1076"/>
          <ac:picMkLst>
            <pc:docMk/>
            <pc:sldMk cId="4028002101" sldId="256"/>
            <ac:picMk id="18" creationId="{9C354ECD-9DC0-EDE0-564E-B1538442B269}"/>
          </ac:picMkLst>
        </pc:picChg>
        <pc:picChg chg="add mod">
          <ac:chgData name="Greg Blucker" userId="f27121913fb5b5ec" providerId="LiveId" clId="{B0796A76-7A1D-47C9-92ED-52DA77431C5D}" dt="2026-02-15T20:59:45.779" v="49" actId="1076"/>
          <ac:picMkLst>
            <pc:docMk/>
            <pc:sldMk cId="4028002101" sldId="256"/>
            <ac:picMk id="20" creationId="{7DCDD890-B84C-FE99-4176-5B2D93CD0342}"/>
          </ac:picMkLst>
        </pc:picChg>
        <pc:picChg chg="add mod">
          <ac:chgData name="Greg Blucker" userId="f27121913fb5b5ec" providerId="LiveId" clId="{B0796A76-7A1D-47C9-92ED-52DA77431C5D}" dt="2026-02-15T21:01:04.799" v="53" actId="1076"/>
          <ac:picMkLst>
            <pc:docMk/>
            <pc:sldMk cId="4028002101" sldId="256"/>
            <ac:picMk id="22" creationId="{A0BA757D-8F13-2302-415B-34EBA589D484}"/>
          </ac:picMkLst>
        </pc:picChg>
        <pc:picChg chg="add del mod">
          <ac:chgData name="Greg Blucker" userId="f27121913fb5b5ec" providerId="LiveId" clId="{B0796A76-7A1D-47C9-92ED-52DA77431C5D}" dt="2026-02-15T21:17:09.335" v="55" actId="478"/>
          <ac:picMkLst>
            <pc:docMk/>
            <pc:sldMk cId="4028002101" sldId="256"/>
            <ac:picMk id="24" creationId="{651C614C-59EB-737F-AB3E-07C0D06CCEB3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AD8A4-BEDE-558D-8A15-0C5F7D2D4B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A369FBC-DF72-9BA8-9047-0C2FC66FFB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89A3C1F-2D6A-5759-51C7-E239922E48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1009329-DCA6-86B7-12BD-8B6E20E497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601D72D-BB29-E0E9-5A79-0135DA75B7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89388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5A529F-F74D-9749-C076-A451A8829D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1676BA8-44AA-06F9-F837-8A93FEE2718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0617FE8-9C67-D38D-71E9-45FBBD56AD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7B0E82-531E-FFB8-62E8-5258A000F8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C6BBC5A-409A-60DD-71B7-355B24B0F4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172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81D755-0A56-278D-121B-88A963BB0E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29D976-BBE0-A1AE-46E1-6424582409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ECB86B-4066-E51D-0EBB-B3A464F1E2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A18C79-9539-1F87-C0E2-57C3A8C492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6DF29D-FCD4-089E-1919-B0B1582003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76832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51065B-DDFC-8186-0A02-8BD2D62A98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F1B556-154D-5720-FB89-4C769EE22C2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0321BAD-0D15-D179-61BC-70802E214FE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8ED06DE-9BCC-241A-8049-158C895C91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353794-7649-2AD3-CAD6-1201342F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F2AA244-88C1-E6E8-5273-F4A3A8FB1F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3401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A095A4-C747-5570-A808-E2B334A34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1AEE7FA-A8F6-80CB-D06B-AA893D74B7C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1E3E5D-003F-3750-5DB9-7C651D30627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17B4494-8F32-886D-3C6F-F3D5A469DB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62267D0-E137-4716-8918-2AD3B106138F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0F52AF4-DE6B-ACED-40D9-6FA4C84AE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5DF6351-11E1-339C-3CAF-6C915F0EF1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4DAC77B-0E1A-F20E-3766-424792BBAB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2183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748C3E-B102-7A7A-EE03-9A007E77E7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85338DC-3046-42E9-1507-8ABF14A3B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5A8673F-D112-1B54-DF25-2D6F8CD01C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A075794-AC0E-0F6B-0D1E-2799248A55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787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A6E6A79-91C6-E8FD-4A39-3404BB05E23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34EF16A-AD6E-EADF-CFB6-3EC6EFA03C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1CA312-1E2F-B37E-523A-2DA9F2F80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2735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F439EE-5D86-7FC3-2F76-987F381E3A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7835A8-FA43-1FBD-F3A4-95B983A19C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B6220E-CDF6-C318-43DE-86419B08A67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C79DA89-9C3A-7CC4-16E6-0CAA28BE2D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57A4C7E-66E2-B37E-E227-4D46AA4A02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4A0F40C-0BAE-4D0D-FF59-832A706D9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591864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A3CF12-8376-599F-44D1-A14E0C8A4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F91D845F-3398-F924-496C-AA9EC94E9F3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D22143-4A1B-436B-9D5E-42E79201B0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028E739-351B-4111-E571-16883BB99EF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D839CEA-6DD6-4D5F-FE65-9BE0FBED1E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9F1ED6D-C60D-3623-13AC-BCFA8404EB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072211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5A104F-2B7E-8B72-D595-7783CACE2D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BADEFD4-0CAF-D126-323B-6CB06951AF2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3453614-414E-6DA7-EE40-21D2AAA7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242AE6-DEC8-0E7B-E24A-F6F3F0EBA2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0827EF-B238-5EB1-53A9-9A82E3BAF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160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64051BA-C8F0-04B4-8590-A10B42605BE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0F6AE4-409A-1DF5-E2B2-35449AEC47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04CE5E5-0291-C5CC-B1B3-F33D84002B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B47EB1-074A-D06A-26FE-021401C147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B4DAD78-F5A8-0CF7-0AB8-753E2C95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90592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46CEFA-F915-8127-EDA2-1FFAB88EA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408237-C0E8-979F-1CBB-FC170391D8E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08C59-A2E6-D4BA-40F8-59636C20FE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DA81BF-CA1C-4453-8894-1432B1D485AA}" type="datetimeFigureOut">
              <a:rPr lang="en-US" smtClean="0"/>
              <a:t>2/15/2026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71CB1D-A5B9-7F94-68BC-DB22B153EA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C8805C-8131-BE80-7B04-09E4D67A93E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E84DAEF-CA18-45B1-A273-35654B425A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887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26DFD797-194B-0CFA-BACE-176A7A5F138A}"/>
              </a:ext>
            </a:extLst>
          </p:cNvPr>
          <p:cNvSpPr txBox="1"/>
          <p:nvPr/>
        </p:nvSpPr>
        <p:spPr>
          <a:xfrm>
            <a:off x="5779217" y="775511"/>
            <a:ext cx="201574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#11763  Duplex     2 bed/1bath</a:t>
            </a:r>
          </a:p>
          <a:p>
            <a:pPr algn="ctr"/>
            <a:r>
              <a:rPr lang="en-US" dirty="0"/>
              <a:t>$122,900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DC86849-E80A-D4B3-9359-530D560E6D2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72" y="106231"/>
            <a:ext cx="3202225" cy="240166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2731E18-83BA-D0F9-A83A-0FFE534EBB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-296009" y="3187209"/>
            <a:ext cx="3793253" cy="284494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31CEA17F-622A-8FEA-292F-268A555D299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3128150" y="484955"/>
            <a:ext cx="3029792" cy="2272344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3B7DD6CE-845E-F7DF-89B8-8CADF4A21F9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2910511" y="3730516"/>
            <a:ext cx="3278521" cy="245889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9C354ECD-9DC0-EDE0-564E-B1538442B26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960" y="23883"/>
            <a:ext cx="4218893" cy="316417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7DCDD890-B84C-FE99-4176-5B2D93CD0342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5565191" y="3730516"/>
            <a:ext cx="3278521" cy="245889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A0BA757D-8F13-2302-415B-34EBA589D4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629686" y="3408218"/>
            <a:ext cx="3320773" cy="2490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800210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</TotalTime>
  <Words>9</Words>
  <Application>Microsoft Office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Aptos</vt:lpstr>
      <vt:lpstr>Aptos Display</vt:lpstr>
      <vt:lpstr>Arial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Greg Blucker</dc:creator>
  <cp:lastModifiedBy>Greg Blucker</cp:lastModifiedBy>
  <cp:revision>1</cp:revision>
  <dcterms:created xsi:type="dcterms:W3CDTF">2025-05-17T01:33:29Z</dcterms:created>
  <dcterms:modified xsi:type="dcterms:W3CDTF">2026-02-15T21:17:18Z</dcterms:modified>
</cp:coreProperties>
</file>